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hanchu" initials="z" lastIdx="0" clrIdx="0">
    <p:extLst>
      <p:ext uri="{19B8F6BF-5375-455C-9EA6-DF929625EA0E}">
        <p15:presenceInfo xmlns:p15="http://schemas.microsoft.com/office/powerpoint/2012/main" userId="zichanch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316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42" autoAdjust="0"/>
  </p:normalViewPr>
  <p:slideViewPr>
    <p:cSldViewPr>
      <p:cViewPr varScale="1">
        <p:scale>
          <a:sx n="61" d="100"/>
          <a:sy n="61" d="100"/>
        </p:scale>
        <p:origin x="144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C17C5-99E9-440E-8266-6D08F50F32B7}" type="datetimeFigureOut">
              <a:rPr lang="zh-CN" altLang="en-US" smtClean="0"/>
              <a:t>2019-09-02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632FC-8EC4-4358-9B0C-A0C561EF4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5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2728</Words>
  <Application>Microsoft Office PowerPoint</Application>
  <PresentationFormat>全屏显示(4:3)</PresentationFormat>
  <Paragraphs>338</Paragraphs>
  <Slides>32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Agency FB</vt:lpstr>
      <vt:lpstr>Lato Regular</vt:lpstr>
      <vt:lpstr>맑은 고딕</vt:lpstr>
      <vt:lpstr>Roboto condensed</vt:lpstr>
      <vt:lpstr>等线</vt:lpstr>
      <vt:lpstr>仿宋</vt:lpstr>
      <vt:lpstr>黑体</vt:lpstr>
      <vt:lpstr>华文细黑</vt:lpstr>
      <vt:lpstr>宋体</vt:lpstr>
      <vt:lpstr>微软雅黑</vt:lpstr>
      <vt:lpstr>Arial</vt:lpstr>
      <vt:lpstr>Calibri</vt:lpstr>
      <vt:lpstr>Impact</vt:lpstr>
      <vt:lpstr>Tahoma</vt:lpstr>
      <vt:lpstr>Times New Roman</vt:lpstr>
      <vt:lpstr>Wingdings</vt:lpstr>
      <vt:lpstr>1_Office 主题</vt:lpstr>
      <vt:lpstr>PowerPoint 演示文稿</vt:lpstr>
      <vt:lpstr>PowerPoint 演示文稿</vt:lpstr>
      <vt:lpstr>概览</vt:lpstr>
      <vt:lpstr>PowerPoint 演示文稿</vt:lpstr>
      <vt:lpstr>系统菜单概览</vt:lpstr>
      <vt:lpstr>科研人员功能菜单</vt:lpstr>
      <vt:lpstr>单位或部门负责人功能菜单</vt:lpstr>
      <vt:lpstr>PowerPoint 演示文稿</vt:lpstr>
      <vt:lpstr>标准业务处理说明</vt:lpstr>
      <vt:lpstr>标准业务处理说明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标准业务处理</vt:lpstr>
      <vt:lpstr>固定（无形）资产验收入库</vt:lpstr>
      <vt:lpstr>耗材验收入库</vt:lpstr>
      <vt:lpstr>标准业务处理说明</vt:lpstr>
      <vt:lpstr>资产日常管理</vt:lpstr>
      <vt:lpstr>标准业务处理</vt:lpstr>
      <vt:lpstr>盘点</vt:lpstr>
      <vt:lpstr>标准业务处理</vt:lpstr>
      <vt:lpstr>注意事项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unknown</cp:lastModifiedBy>
  <cp:revision>185</cp:revision>
  <dcterms:created xsi:type="dcterms:W3CDTF">2019-05-16T07:34:40Z</dcterms:created>
  <dcterms:modified xsi:type="dcterms:W3CDTF">2019-09-02T02:29:08Z</dcterms:modified>
</cp:coreProperties>
</file>