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</TotalTime>
  <Words>1185</Words>
  <Application>Microsoft Office PowerPoint</Application>
  <PresentationFormat>全屏显示(4:3)</PresentationFormat>
  <Paragraphs>286</Paragraphs>
  <Slides>56</Slides>
  <Notes>56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56</vt:i4>
      </vt:variant>
    </vt:vector>
  </HeadingPairs>
  <TitlesOfParts>
    <vt:vector size="65" baseType="lpstr">
      <vt:lpstr>Arial Unicode MS</vt:lpstr>
      <vt:lpstr>Heiti SC</vt:lpstr>
      <vt:lpstr>HiraginoSansGB-W6</vt:lpstr>
      <vt:lpstr>宋体</vt:lpstr>
      <vt:lpstr>微软雅黑</vt:lpstr>
      <vt:lpstr>Arial</vt:lpstr>
      <vt:lpstr>Calibri</vt:lpstr>
      <vt:lpstr>Times New Roman</vt:lpstr>
      <vt:lpstr>Office Theme</vt:lpstr>
      <vt:lpstr>新一代ARP试点项目 科研项目所级应用系统功能介绍</vt:lpstr>
      <vt:lpstr>汇报提纲</vt:lpstr>
      <vt:lpstr>实现全员参与，支持过程管理，提高效率</vt:lpstr>
      <vt:lpstr>优化项目预算管理，满足管理需要</vt:lpstr>
      <vt:lpstr>PowerPoint 演示文稿</vt:lpstr>
      <vt:lpstr>项目及核算账号的概念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新建业务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授权业务</vt:lpstr>
      <vt:lpstr>PowerPoint 演示文稿</vt:lpstr>
      <vt:lpstr>新增合同信息管理，辅助科研管理</vt:lpstr>
      <vt:lpstr>PowerPoint 演示文稿</vt:lpstr>
      <vt:lpstr>增强项目过程文档管理，便于共享与归集</vt:lpstr>
      <vt:lpstr>PowerPoint 演示文稿</vt:lpstr>
      <vt:lpstr>变更业务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查询业务</vt:lpstr>
      <vt:lpstr>查询业务</vt:lpstr>
      <vt:lpstr>查询业务</vt:lpstr>
      <vt:lpstr>PowerPoint 演示文稿</vt:lpstr>
      <vt:lpstr>PowerPoint 演示文稿</vt:lpstr>
      <vt:lpstr>报销时选不到核算账号</vt:lpstr>
      <vt:lpstr>1.报销时选不到核算账号</vt:lpstr>
      <vt:lpstr>1.报销时选不到核算账号</vt:lpstr>
      <vt:lpstr>1.报销时选不到核算账号</vt:lpstr>
      <vt:lpstr>申报无法提交的主要原因</vt:lpstr>
      <vt:lpstr>3.哪些内容需要审批，哪些内容不用审批</vt:lpstr>
      <vt:lpstr>4.提交的审批被退回了，去哪里找？</vt:lpstr>
      <vt:lpstr>提供审批与查询的移动应用服务</vt:lpstr>
      <vt:lpstr>支持方式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柳岸</dc:creator>
  <cp:lastModifiedBy>[姚倩]</cp:lastModifiedBy>
  <cp:revision>86</cp:revision>
  <dcterms:created xsi:type="dcterms:W3CDTF">2019-08-24T06:08:44Z</dcterms:created>
  <dcterms:modified xsi:type="dcterms:W3CDTF">2019-08-28T07:57:59Z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2019-06-21T00:00:00Z</vt:filetime>
  </property>
  <property fmtid="{D5CDD505-2E9C-101B-9397-08002B2CF9AE}" pid="3" name="Creator">
    <vt:lpwstr>Acrobat PDFMaker 17 PowerPoint 版</vt:lpwstr>
  </property>
  <property fmtid="{D5CDD505-2E9C-101B-9397-08002B2CF9AE}" pid="4" name="LastSaved">
    <vt:filetime>2019-08-24T00:00:00Z</vt:filetime>
  </property>
</Properties>
</file>