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B72"/>
    <a:srgbClr val="B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91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20" y="31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6.xml><?xml version="1.0" encoding="utf-8"?>
<a:theme xmlns:a="http://schemas.openxmlformats.org/drawingml/2006/main" name="6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6072</Words>
  <Application>Microsoft Office PowerPoint</Application>
  <PresentationFormat>宽屏</PresentationFormat>
  <Paragraphs>605</Paragraphs>
  <Slides>84</Slides>
  <Notes>75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84</vt:i4>
      </vt:variant>
    </vt:vector>
  </HeadingPairs>
  <TitlesOfParts>
    <vt:vector size="106" baseType="lpstr">
      <vt:lpstr>맑은 고딕</vt:lpstr>
      <vt:lpstr>Microsoft YaHei Light</vt:lpstr>
      <vt:lpstr>等线</vt:lpstr>
      <vt:lpstr>仿宋</vt:lpstr>
      <vt:lpstr>时尚中黑简体</vt:lpstr>
      <vt:lpstr>思源黑体 CN Bold</vt:lpstr>
      <vt:lpstr>思源黑体 CN Light</vt:lpstr>
      <vt:lpstr>宋体</vt:lpstr>
      <vt:lpstr>微软雅黑</vt:lpstr>
      <vt:lpstr>Arial</vt:lpstr>
      <vt:lpstr>Calibri</vt:lpstr>
      <vt:lpstr>Calibri Light</vt:lpstr>
      <vt:lpstr>Palatino Linotype</vt:lpstr>
      <vt:lpstr>Times New Roman</vt:lpstr>
      <vt:lpstr>Wingdings</vt:lpstr>
      <vt:lpstr>第一PPT，www.1ppt.com</vt:lpstr>
      <vt:lpstr>1_第一PPT，www.1ppt.com</vt:lpstr>
      <vt:lpstr>Office 主题</vt:lpstr>
      <vt:lpstr>3_Office 主题</vt:lpstr>
      <vt:lpstr>4_Office 主题</vt:lpstr>
      <vt:lpstr>6_Office 主题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2.1    系统登录</vt:lpstr>
      <vt:lpstr>2.1    系统登录</vt:lpstr>
      <vt:lpstr>2.1    系统登录</vt:lpstr>
      <vt:lpstr>2.1    系统登录</vt:lpstr>
      <vt:lpstr>2.1    系统登录</vt:lpstr>
      <vt:lpstr>2.2-1报销单填写</vt:lpstr>
      <vt:lpstr>2.2-1报销单填报</vt:lpstr>
      <vt:lpstr>2.2-1    报销单填写</vt:lpstr>
      <vt:lpstr>2.2-1报销单填写</vt:lpstr>
      <vt:lpstr>2.2-1报销单填写（普通报销单）-1</vt:lpstr>
      <vt:lpstr>2.2-1报销单填写（普通报销单）-2</vt:lpstr>
      <vt:lpstr>2.2-1报销单填写（普通报销单）-3</vt:lpstr>
      <vt:lpstr>2.2-1报销单填写（普通报销单）-4</vt:lpstr>
      <vt:lpstr>2.2-1报销单填写（普通报销单）-5</vt:lpstr>
      <vt:lpstr>2.2-1报销单填写（普通报销单）-6</vt:lpstr>
      <vt:lpstr>2.2-1报销单填写（普通报销单）-7</vt:lpstr>
      <vt:lpstr>PowerPoint 演示文稿</vt:lpstr>
      <vt:lpstr>2.2-1报销单填写（普通报销单）-9单据提交</vt:lpstr>
      <vt:lpstr>2.2-1报销单填写（差旅费报销单）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2.2-1报销单填写（劳务费报销单）</vt:lpstr>
      <vt:lpstr>2.2-1报销单填写（资产类）（先入库，后报销，入库单在资产处的科研条件版块填写）</vt:lpstr>
      <vt:lpstr>2.2-1报销单填写（维修费）</vt:lpstr>
      <vt:lpstr>2.2-1报销单填写（会议费报销单）</vt:lpstr>
      <vt:lpstr>2.2-1报销单填写（培训费报销单）</vt:lpstr>
      <vt:lpstr>2.2-1报销单填写（招待费报销单）</vt:lpstr>
      <vt:lpstr>2.2-2借款单填写</vt:lpstr>
      <vt:lpstr> 2.2-3还款单填写</vt:lpstr>
      <vt:lpstr>2.3收入管理---收入管理概述</vt:lpstr>
      <vt:lpstr>2.3收入管理---收入管理概述</vt:lpstr>
      <vt:lpstr>2.3-1 预开发票</vt:lpstr>
      <vt:lpstr>2.3-1 预开发票</vt:lpstr>
      <vt:lpstr>2.3-1 预开发票</vt:lpstr>
      <vt:lpstr>2.3-5 预开发票核销</vt:lpstr>
      <vt:lpstr>2.3-2 经费认领—-流程</vt:lpstr>
      <vt:lpstr>2.3-2 经费认领</vt:lpstr>
      <vt:lpstr>2.3-3直接收款（不需要科技处/财务处发布，员工直接填写）</vt:lpstr>
      <vt:lpstr>2.3-4 经费转拨</vt:lpstr>
      <vt:lpstr>2.3-4 经费转拨</vt:lpstr>
      <vt:lpstr>2.3-4 经费转拨</vt:lpstr>
      <vt:lpstr> 2.4费用分摊---概述</vt:lpstr>
      <vt:lpstr> 2.4费用分摊----业务流程</vt:lpstr>
      <vt:lpstr> 2.4费用分摊----一般费用分摊功能</vt:lpstr>
      <vt:lpstr> 2.4费用分摊----一般费用分摊功能</vt:lpstr>
      <vt:lpstr> 2.4费用分摊----一般费用分摊功能</vt:lpstr>
      <vt:lpstr> 2.4费用分摊----公共费用分摊功能</vt:lpstr>
      <vt:lpstr>42.4费用分摊----公共费用分摊功能</vt:lpstr>
      <vt:lpstr> 2.4费用分摊----公共费用分摊功能</vt:lpstr>
      <vt:lpstr> 2.4费用分摊----公共费用分摊功能</vt:lpstr>
      <vt:lpstr> 2.4费用分摊----公共费用分摊功能</vt:lpstr>
      <vt:lpstr>PowerPoint 演示文稿</vt:lpstr>
      <vt:lpstr>PowerPoint 演示文稿</vt:lpstr>
      <vt:lpstr>PowerPoint 演示文稿</vt:lpstr>
      <vt:lpstr>业务审核</vt:lpstr>
      <vt:lpstr>PowerPoint 演示文稿</vt:lpstr>
      <vt:lpstr>PowerPoint 演示文稿</vt:lpstr>
      <vt:lpstr>移动应用</vt:lpstr>
      <vt:lpstr>移动应用-首页</vt:lpstr>
      <vt:lpstr>移动应用-业务审核</vt:lpstr>
      <vt:lpstr>移动应用-查询</vt:lpstr>
      <vt:lpstr>移动应用-附件上传</vt:lpstr>
      <vt:lpstr>移动应用-附件上传</vt:lpstr>
      <vt:lpstr>移动应用-附件上传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登录界面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林乐才</cp:lastModifiedBy>
  <cp:revision>134</cp:revision>
  <dcterms:created xsi:type="dcterms:W3CDTF">2017-03-23T09:44:47Z</dcterms:created>
  <dcterms:modified xsi:type="dcterms:W3CDTF">2019-09-02T03:13:12Z</dcterms:modified>
</cp:coreProperties>
</file>